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306" r:id="rId2"/>
    <p:sldId id="275" r:id="rId3"/>
    <p:sldId id="314" r:id="rId4"/>
    <p:sldId id="260" r:id="rId5"/>
    <p:sldId id="259" r:id="rId6"/>
    <p:sldId id="308" r:id="rId7"/>
    <p:sldId id="268" r:id="rId8"/>
    <p:sldId id="273" r:id="rId9"/>
    <p:sldId id="271" r:id="rId10"/>
    <p:sldId id="312" r:id="rId1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Exo 2" panose="020B0604020202020204" charset="0"/>
      <p:regular r:id="rId17"/>
      <p:bold r:id="rId18"/>
      <p:italic r:id="rId19"/>
      <p:boldItalic r:id="rId20"/>
    </p:embeddedFont>
    <p:embeddedFont>
      <p:font typeface="Yellowtai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9" r:id="rId5"/>
    <p:sldLayoutId id="2147483670" r:id="rId6"/>
    <p:sldLayoutId id="2147483672" r:id="rId7"/>
    <p:sldLayoutId id="2147483676" r:id="rId8"/>
    <p:sldLayoutId id="2147483677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Friday Night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3299359550"/>
              </p:ext>
            </p:extLst>
          </p:nvPr>
        </p:nvGraphicFramePr>
        <p:xfrm>
          <a:off x="1086415" y="1231271"/>
          <a:ext cx="7233719" cy="2986830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37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5-6PM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Hacky Hour </a:t>
                      </a: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6-6:30PM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6:30-7:15PM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User Experience </a:t>
                      </a: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7:30-8PM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Choosing a Tech Stack 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8-9:30PM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Building a Website 🚀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8-9:30PM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Introduction to Git 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Training Room 2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83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10-11:30PM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Activity: Movie Night 🎞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88911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"/>
            <a:ext cx="9118389" cy="512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188" y="4239373"/>
            <a:ext cx="4119937" cy="883578"/>
          </a:xfrm>
        </p:spPr>
        <p:txBody>
          <a:bodyPr anchor="ctr"/>
          <a:lstStyle/>
          <a:p>
            <a:r>
              <a:rPr lang="en-US" dirty="0"/>
              <a:t>Strive for 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56152" y="-3854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9535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0" y="3532804"/>
            <a:ext cx="91440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termind by pixeljeff on DeviantArt">
            <a:extLst>
              <a:ext uri="{FF2B5EF4-FFF2-40B4-BE49-F238E27FC236}">
                <a16:creationId xmlns:a16="http://schemas.microsoft.com/office/drawing/2014/main" id="{D788BB92-1EE5-42E3-A820-9279F67D53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71025F5D-BCF2-456C-87DB-1487B09AF447}"/>
              </a:ext>
            </a:extLst>
          </p:cNvPr>
          <p:cNvSpPr txBox="1"/>
          <p:nvPr/>
        </p:nvSpPr>
        <p:spPr>
          <a:xfrm>
            <a:off x="5708822" y="0"/>
            <a:ext cx="3435178" cy="28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" name="Google Shape;1276;p48">
            <a:extLst>
              <a:ext uri="{FF2B5EF4-FFF2-40B4-BE49-F238E27FC236}">
                <a16:creationId xmlns:a16="http://schemas.microsoft.com/office/drawing/2014/main" id="{7007959D-7680-4AE8-88D9-09CE0CD78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287840"/>
            <a:ext cx="9143999" cy="855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Make every experience a learning experience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7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260</Words>
  <Application>Microsoft Office PowerPoint</Application>
  <PresentationFormat>On-screen Show (16:9)</PresentationFormat>
  <Paragraphs>68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Exo 2</vt:lpstr>
      <vt:lpstr>Yellowtail</vt:lpstr>
      <vt:lpstr>Arial</vt:lpstr>
      <vt:lpstr>Retro Beach &amp; Palms Newsletter by Slidesgo</vt:lpstr>
      <vt:lpstr>tinyurl.com/ hackhyland2023</vt:lpstr>
      <vt:lpstr>Friday Night Schedule</vt:lpstr>
      <vt:lpstr>Strive for Greatness</vt:lpstr>
      <vt:lpstr>Get Connected</vt:lpstr>
      <vt:lpstr>❔</vt:lpstr>
      <vt:lpstr>Make every experience a learning experience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23</cp:revision>
  <dcterms:modified xsi:type="dcterms:W3CDTF">2022-12-30T14:27:20Z</dcterms:modified>
</cp:coreProperties>
</file>